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8" r:id="rId2"/>
    <p:sldId id="259" r:id="rId3"/>
    <p:sldId id="285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95" r:id="rId21"/>
    <p:sldId id="281" r:id="rId22"/>
    <p:sldId id="282" r:id="rId23"/>
    <p:sldId id="283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6" r:id="rId35"/>
    <p:sldId id="297" r:id="rId36"/>
    <p:sldId id="298" r:id="rId37"/>
    <p:sldId id="299" r:id="rId38"/>
    <p:sldId id="300" r:id="rId39"/>
    <p:sldId id="301" r:id="rId40"/>
    <p:sldId id="263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FBE"/>
    <a:srgbClr val="046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268"/>
  </p:normalViewPr>
  <p:slideViewPr>
    <p:cSldViewPr snapToGrid="0" snapToObjects="1">
      <p:cViewPr varScale="1">
        <p:scale>
          <a:sx n="92" d="100"/>
          <a:sy n="92" d="100"/>
        </p:scale>
        <p:origin x="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28757-83D8-5B49-90E1-D674FAB6648E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AE8B5-1A82-0A4E-AD5E-EF3F54AF7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33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Rectangle"/>
          <p:cNvSpPr/>
          <p:nvPr/>
        </p:nvSpPr>
        <p:spPr>
          <a:xfrm>
            <a:off x="-62418" y="1904908"/>
            <a:ext cx="12316836" cy="2686142"/>
          </a:xfrm>
          <a:prstGeom prst="rect">
            <a:avLst/>
          </a:prstGeom>
          <a:solidFill>
            <a:srgbClr val="FFFFFF">
              <a:alpha val="901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Rounded Rectangle"/>
          <p:cNvSpPr/>
          <p:nvPr/>
        </p:nvSpPr>
        <p:spPr>
          <a:xfrm>
            <a:off x="-437802" y="-761630"/>
            <a:ext cx="3080309" cy="3383524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Rounded Rectangle"/>
          <p:cNvSpPr/>
          <p:nvPr/>
        </p:nvSpPr>
        <p:spPr>
          <a:xfrm>
            <a:off x="3139091" y="2085929"/>
            <a:ext cx="2373216" cy="2324101"/>
          </a:xfrm>
          <a:prstGeom prst="roundRect">
            <a:avLst>
              <a:gd name="adj" fmla="val 15000"/>
            </a:avLst>
          </a:prstGeom>
          <a:solidFill>
            <a:srgbClr val="3CB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Rounded Rectangle"/>
          <p:cNvSpPr/>
          <p:nvPr/>
        </p:nvSpPr>
        <p:spPr>
          <a:xfrm>
            <a:off x="5777547" y="4161277"/>
            <a:ext cx="1016336" cy="1016335"/>
          </a:xfrm>
          <a:prstGeom prst="roundRect">
            <a:avLst>
              <a:gd name="adj" fmla="val 15000"/>
            </a:avLst>
          </a:prstGeom>
          <a:solidFill>
            <a:srgbClr val="96E1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2" name="Rounded Rectangle"/>
          <p:cNvSpPr/>
          <p:nvPr/>
        </p:nvSpPr>
        <p:spPr>
          <a:xfrm>
            <a:off x="7059122" y="4936386"/>
            <a:ext cx="628277" cy="628277"/>
          </a:xfrm>
          <a:prstGeom prst="roundRect">
            <a:avLst>
              <a:gd name="adj" fmla="val 15000"/>
            </a:avLst>
          </a:prstGeom>
          <a:solidFill>
            <a:srgbClr val="96E1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3" name="Rounded Rectangle"/>
          <p:cNvSpPr/>
          <p:nvPr/>
        </p:nvSpPr>
        <p:spPr>
          <a:xfrm rot="20700000">
            <a:off x="8669473" y="5660813"/>
            <a:ext cx="917488" cy="884694"/>
          </a:xfrm>
          <a:prstGeom prst="roundRect">
            <a:avLst>
              <a:gd name="adj" fmla="val 15556"/>
            </a:avLst>
          </a:prstGeom>
          <a:solidFill>
            <a:srgbClr val="96E1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4" name="Rounded Rectangle"/>
          <p:cNvSpPr/>
          <p:nvPr/>
        </p:nvSpPr>
        <p:spPr>
          <a:xfrm rot="20700000">
            <a:off x="9778667" y="6445511"/>
            <a:ext cx="3080309" cy="3383524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" name="Rounded Rectangle"/>
          <p:cNvSpPr/>
          <p:nvPr/>
        </p:nvSpPr>
        <p:spPr>
          <a:xfrm rot="20700000">
            <a:off x="7952639" y="5520190"/>
            <a:ext cx="342280" cy="300505"/>
          </a:xfrm>
          <a:prstGeom prst="roundRect">
            <a:avLst>
              <a:gd name="adj" fmla="val 15000"/>
            </a:avLst>
          </a:prstGeom>
          <a:solidFill>
            <a:srgbClr val="96E1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8621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6353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6295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95986-E7E8-1547-AB95-2145F938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4613-5464-BC4A-A4AA-66312559E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B146B-0D0E-6941-A5FC-0E33649D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4468-F43A-004A-9A9C-1BFD6BE22BC5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A98A-BEA6-D047-A0AD-527029B4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31C9B-1C48-8445-AB11-83A206B7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34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C42C-3473-DF48-BED1-CEA723E76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87DE9-F904-2E4F-B054-D72909E3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4468-F43A-004A-9A9C-1BFD6BE22BC5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92060-91B0-294E-85B6-E811FAF5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C2486-9E26-794E-BA77-0AF687C3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5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mage"/>
          <p:cNvSpPr>
            <a:spLocks noGrp="1"/>
          </p:cNvSpPr>
          <p:nvPr>
            <p:ph type="pic" idx="13"/>
          </p:nvPr>
        </p:nvSpPr>
        <p:spPr>
          <a:xfrm>
            <a:off x="1562984" y="336550"/>
            <a:ext cx="9067801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6" name="Rounded Rectangle"/>
          <p:cNvSpPr/>
          <p:nvPr/>
        </p:nvSpPr>
        <p:spPr>
          <a:xfrm>
            <a:off x="-71369" y="-79582"/>
            <a:ext cx="737202" cy="80977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7" name="Rounded Rectangle"/>
          <p:cNvSpPr/>
          <p:nvPr/>
        </p:nvSpPr>
        <p:spPr>
          <a:xfrm>
            <a:off x="262791" y="297843"/>
            <a:ext cx="555777" cy="544275"/>
          </a:xfrm>
          <a:prstGeom prst="roundRect">
            <a:avLst>
              <a:gd name="adj" fmla="val 15000"/>
            </a:avLst>
          </a:prstGeom>
          <a:solidFill>
            <a:srgbClr val="3CB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8" name="Rounded Rectangle"/>
          <p:cNvSpPr/>
          <p:nvPr/>
        </p:nvSpPr>
        <p:spPr>
          <a:xfrm>
            <a:off x="561309" y="536478"/>
            <a:ext cx="382492" cy="382492"/>
          </a:xfrm>
          <a:prstGeom prst="roundRect">
            <a:avLst>
              <a:gd name="adj" fmla="val 15000"/>
            </a:avLst>
          </a:prstGeom>
          <a:solidFill>
            <a:srgbClr val="96E1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9" name="Rounded Rectangle"/>
          <p:cNvSpPr/>
          <p:nvPr/>
        </p:nvSpPr>
        <p:spPr>
          <a:xfrm>
            <a:off x="-71369" y="6686051"/>
            <a:ext cx="12334738" cy="175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3823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7911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/>
          <p:cNvSpPr>
            <a:spLocks noGrp="1"/>
          </p:cNvSpPr>
          <p:nvPr>
            <p:ph type="pic" sz="half" idx="13"/>
          </p:nvPr>
        </p:nvSpPr>
        <p:spPr>
          <a:xfrm>
            <a:off x="6582990" y="476250"/>
            <a:ext cx="4762501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" name="Group"/>
          <p:cNvGrpSpPr/>
          <p:nvPr/>
        </p:nvGrpSpPr>
        <p:grpSpPr>
          <a:xfrm>
            <a:off x="-71369" y="-79582"/>
            <a:ext cx="1015170" cy="998551"/>
            <a:chOff x="0" y="0"/>
            <a:chExt cx="2030338" cy="1997100"/>
          </a:xfrm>
        </p:grpSpPr>
        <p:sp>
          <p:nvSpPr>
            <p:cNvPr id="58" name="Rounded Rectangle"/>
            <p:cNvSpPr/>
            <p:nvPr/>
          </p:nvSpPr>
          <p:spPr>
            <a:xfrm>
              <a:off x="0" y="0"/>
              <a:ext cx="1474404" cy="161953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9" name="Rounded Rectangle"/>
            <p:cNvSpPr/>
            <p:nvPr/>
          </p:nvSpPr>
          <p:spPr>
            <a:xfrm>
              <a:off x="668319" y="754849"/>
              <a:ext cx="1111553" cy="1088548"/>
            </a:xfrm>
            <a:prstGeom prst="roundRect">
              <a:avLst>
                <a:gd name="adj" fmla="val 15000"/>
              </a:avLst>
            </a:prstGeom>
            <a:solidFill>
              <a:srgbClr val="3CB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60" name="Rounded Rectangle"/>
            <p:cNvSpPr/>
            <p:nvPr/>
          </p:nvSpPr>
          <p:spPr>
            <a:xfrm>
              <a:off x="1265356" y="1232118"/>
              <a:ext cx="764983" cy="764983"/>
            </a:xfrm>
            <a:prstGeom prst="roundRect">
              <a:avLst>
                <a:gd name="adj" fmla="val 15000"/>
              </a:avLst>
            </a:prstGeom>
            <a:solidFill>
              <a:srgbClr val="96E1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62" name="Rounded Rectangle"/>
          <p:cNvSpPr/>
          <p:nvPr/>
        </p:nvSpPr>
        <p:spPr>
          <a:xfrm>
            <a:off x="-71369" y="6686051"/>
            <a:ext cx="12334738" cy="175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35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485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half" idx="13"/>
          </p:nvPr>
        </p:nvSpPr>
        <p:spPr>
          <a:xfrm>
            <a:off x="6584950" y="1574800"/>
            <a:ext cx="47625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1449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1351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Image"/>
          <p:cNvSpPr>
            <a:spLocks noGrp="1"/>
          </p:cNvSpPr>
          <p:nvPr>
            <p:ph type="pic" sz="quarter" idx="13"/>
          </p:nvPr>
        </p:nvSpPr>
        <p:spPr>
          <a:xfrm>
            <a:off x="7880350" y="35242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6" name="Image"/>
          <p:cNvSpPr>
            <a:spLocks noGrp="1"/>
          </p:cNvSpPr>
          <p:nvPr>
            <p:ph type="pic" sz="quarter" idx="14"/>
          </p:nvPr>
        </p:nvSpPr>
        <p:spPr>
          <a:xfrm>
            <a:off x="7880350" y="565150"/>
            <a:ext cx="3702050" cy="27749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7" name="Image"/>
          <p:cNvSpPr>
            <a:spLocks noGrp="1"/>
          </p:cNvSpPr>
          <p:nvPr>
            <p:ph type="pic" idx="15"/>
          </p:nvPr>
        </p:nvSpPr>
        <p:spPr>
          <a:xfrm>
            <a:off x="603250" y="565150"/>
            <a:ext cx="7086600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111" name="Group"/>
          <p:cNvGrpSpPr/>
          <p:nvPr/>
        </p:nvGrpSpPr>
        <p:grpSpPr>
          <a:xfrm>
            <a:off x="-71369" y="-79582"/>
            <a:ext cx="1015170" cy="998551"/>
            <a:chOff x="0" y="0"/>
            <a:chExt cx="2030338" cy="1997100"/>
          </a:xfrm>
        </p:grpSpPr>
        <p:sp>
          <p:nvSpPr>
            <p:cNvPr id="108" name="Rounded Rectangle"/>
            <p:cNvSpPr/>
            <p:nvPr/>
          </p:nvSpPr>
          <p:spPr>
            <a:xfrm>
              <a:off x="0" y="0"/>
              <a:ext cx="1474404" cy="161953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09" name="Rounded Rectangle"/>
            <p:cNvSpPr/>
            <p:nvPr/>
          </p:nvSpPr>
          <p:spPr>
            <a:xfrm>
              <a:off x="668319" y="754849"/>
              <a:ext cx="1111553" cy="1088548"/>
            </a:xfrm>
            <a:prstGeom prst="roundRect">
              <a:avLst>
                <a:gd name="adj" fmla="val 15000"/>
              </a:avLst>
            </a:prstGeom>
            <a:solidFill>
              <a:srgbClr val="3CB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10" name="Rounded Rectangle"/>
            <p:cNvSpPr/>
            <p:nvPr/>
          </p:nvSpPr>
          <p:spPr>
            <a:xfrm>
              <a:off x="1265356" y="1232118"/>
              <a:ext cx="764983" cy="764983"/>
            </a:xfrm>
            <a:prstGeom prst="roundRect">
              <a:avLst>
                <a:gd name="adj" fmla="val 15000"/>
              </a:avLst>
            </a:prstGeom>
            <a:solidFill>
              <a:srgbClr val="96E1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12" name="Rounded Rectangle"/>
          <p:cNvSpPr/>
          <p:nvPr/>
        </p:nvSpPr>
        <p:spPr>
          <a:xfrm>
            <a:off x="-71369" y="6686051"/>
            <a:ext cx="12334738" cy="175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951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3800" y="4476750"/>
            <a:ext cx="9810750" cy="3488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1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3800" y="3008888"/>
            <a:ext cx="9810750" cy="4719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-71369" y="-79582"/>
            <a:ext cx="1015170" cy="998551"/>
            <a:chOff x="0" y="0"/>
            <a:chExt cx="2030338" cy="1997100"/>
          </a:xfrm>
        </p:grpSpPr>
        <p:sp>
          <p:nvSpPr>
            <p:cNvPr id="122" name="Rounded Rectangle"/>
            <p:cNvSpPr/>
            <p:nvPr/>
          </p:nvSpPr>
          <p:spPr>
            <a:xfrm>
              <a:off x="0" y="0"/>
              <a:ext cx="1474404" cy="161953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3" name="Rounded Rectangle"/>
            <p:cNvSpPr/>
            <p:nvPr/>
          </p:nvSpPr>
          <p:spPr>
            <a:xfrm>
              <a:off x="668319" y="754849"/>
              <a:ext cx="1111553" cy="1088548"/>
            </a:xfrm>
            <a:prstGeom prst="roundRect">
              <a:avLst>
                <a:gd name="adj" fmla="val 15000"/>
              </a:avLst>
            </a:prstGeom>
            <a:solidFill>
              <a:srgbClr val="3CB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24" name="Rounded Rectangle"/>
            <p:cNvSpPr/>
            <p:nvPr/>
          </p:nvSpPr>
          <p:spPr>
            <a:xfrm>
              <a:off x="1265356" y="1232118"/>
              <a:ext cx="764983" cy="764983"/>
            </a:xfrm>
            <a:prstGeom prst="roundRect">
              <a:avLst>
                <a:gd name="adj" fmla="val 15000"/>
              </a:avLst>
            </a:prstGeom>
            <a:solidFill>
              <a:srgbClr val="96E1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126" name="Rounded Rectangle"/>
          <p:cNvSpPr/>
          <p:nvPr/>
        </p:nvSpPr>
        <p:spPr>
          <a:xfrm>
            <a:off x="-71369" y="6686051"/>
            <a:ext cx="12334738" cy="1754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5481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grpSp>
        <p:nvGrpSpPr>
          <p:cNvPr id="6" name="Group"/>
          <p:cNvGrpSpPr/>
          <p:nvPr/>
        </p:nvGrpSpPr>
        <p:grpSpPr>
          <a:xfrm>
            <a:off x="-71369" y="-79582"/>
            <a:ext cx="1015170" cy="998551"/>
            <a:chOff x="0" y="0"/>
            <a:chExt cx="2030338" cy="1997100"/>
          </a:xfrm>
        </p:grpSpPr>
        <p:sp>
          <p:nvSpPr>
            <p:cNvPr id="3" name="Rounded Rectangle"/>
            <p:cNvSpPr/>
            <p:nvPr/>
          </p:nvSpPr>
          <p:spPr>
            <a:xfrm>
              <a:off x="0" y="0"/>
              <a:ext cx="1474404" cy="161953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4" name="Rounded Rectangle"/>
            <p:cNvSpPr/>
            <p:nvPr/>
          </p:nvSpPr>
          <p:spPr>
            <a:xfrm>
              <a:off x="668319" y="754849"/>
              <a:ext cx="1111553" cy="1088548"/>
            </a:xfrm>
            <a:prstGeom prst="roundRect">
              <a:avLst>
                <a:gd name="adj" fmla="val 15000"/>
              </a:avLst>
            </a:prstGeom>
            <a:solidFill>
              <a:srgbClr val="3CB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5" name="Rounded Rectangle"/>
            <p:cNvSpPr/>
            <p:nvPr/>
          </p:nvSpPr>
          <p:spPr>
            <a:xfrm>
              <a:off x="1265356" y="1232118"/>
              <a:ext cx="764983" cy="764983"/>
            </a:xfrm>
            <a:prstGeom prst="roundRect">
              <a:avLst>
                <a:gd name="adj" fmla="val 15000"/>
              </a:avLst>
            </a:prstGeom>
            <a:solidFill>
              <a:srgbClr val="96E1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</p:grpSp>
      <p:sp>
        <p:nvSpPr>
          <p:cNvPr id="7" name="Rounded Rectangle"/>
          <p:cNvSpPr/>
          <p:nvPr/>
        </p:nvSpPr>
        <p:spPr>
          <a:xfrm rot="20700000">
            <a:off x="9778667" y="6445511"/>
            <a:ext cx="3080309" cy="3383524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6770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F1B6F163-11AB-4F4D-A41A-BF98C3EF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4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75" r:id="rId13"/>
  </p:sldLayoutIdLst>
  <p:transition spd="med"/>
  <p:txStyles>
    <p:titleStyle>
      <a:lvl1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7600-F587-2043-838A-FA91BCFA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910" y="1329580"/>
            <a:ext cx="10414000" cy="2324100"/>
          </a:xfrm>
        </p:spPr>
        <p:txBody>
          <a:bodyPr/>
          <a:lstStyle/>
          <a:p>
            <a:r>
              <a:rPr lang="en-US" b="1" dirty="0"/>
              <a:t>S</a:t>
            </a:r>
            <a:r>
              <a:rPr lang="en-US" b="1" dirty="0">
                <a:solidFill>
                  <a:schemeClr val="bg1"/>
                </a:solidFill>
              </a:rPr>
              <a:t>crape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/>
              <a:t>nd Analytics </a:t>
            </a:r>
            <a:r>
              <a:rPr lang="en-US" b="1" dirty="0">
                <a:solidFill>
                  <a:schemeClr val="bg1"/>
                </a:solidFill>
              </a:rPr>
              <a:t>Wo</a:t>
            </a:r>
            <a:r>
              <a:rPr lang="en-US" b="1" dirty="0"/>
              <a:t>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B992B-C05F-CF41-B6B5-EE9E359E6FC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anchor="ctr"/>
          <a:lstStyle/>
          <a:p>
            <a:r>
              <a:rPr lang="en-US" b="1" dirty="0"/>
              <a:t>V1.0</a:t>
            </a:r>
          </a:p>
        </p:txBody>
      </p:sp>
    </p:spTree>
    <p:extLst>
      <p:ext uri="{BB962C8B-B14F-4D97-AF65-F5344CB8AC3E}">
        <p14:creationId xmlns:p14="http://schemas.microsoft.com/office/powerpoint/2010/main" val="279941136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7C065-942A-5F45-8273-B10B61EA1B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2279" y="768854"/>
            <a:ext cx="7827441" cy="55903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9516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89C9C2-2F1E-D943-B473-99235C45BF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2278" y="768854"/>
            <a:ext cx="7827441" cy="55903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33730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C4A976-EB36-994C-AC00-73C76ED867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2278" y="768854"/>
            <a:ext cx="7827441" cy="55903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8620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84AD3C-B656-8A48-804E-B9FF9DEB1E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2118" y="1597083"/>
            <a:ext cx="4288721" cy="41802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45EB42-E4C0-234D-A991-1AFB269F33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51161" y="1597083"/>
            <a:ext cx="4288721" cy="41802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3658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FA7ABE-1D8D-5E42-962C-305326B4A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2277" y="768854"/>
            <a:ext cx="7814785" cy="55903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5620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F5387-8579-7749-8372-2352AAAD16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2277" y="768853"/>
            <a:ext cx="7814784" cy="55903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75413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45000-5D8B-E04B-8BE0-2266EBB306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2277" y="768853"/>
            <a:ext cx="7814784" cy="55903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58771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B4608-2A1E-EB48-9744-3AB377F27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4939" y="768852"/>
            <a:ext cx="7802122" cy="55903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38346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810A0-A489-B044-8AFD-AB1CAECF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 2</a:t>
            </a:r>
            <a:br>
              <a:rPr lang="en-US" dirty="0"/>
            </a:br>
            <a:r>
              <a:rPr lang="en-US" dirty="0"/>
              <a:t>Scraping Introduction</a:t>
            </a:r>
          </a:p>
        </p:txBody>
      </p:sp>
    </p:spTree>
    <p:extLst>
      <p:ext uri="{BB962C8B-B14F-4D97-AF65-F5344CB8AC3E}">
        <p14:creationId xmlns:p14="http://schemas.microsoft.com/office/powerpoint/2010/main" val="289202149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33241-91EA-294D-B904-E1DC1A5E4CF1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603" y="775854"/>
            <a:ext cx="9604793" cy="56110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83697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EE01-3001-FE41-B378-0A21BD5E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E39C-0629-D143-859F-7EF1C6DE2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Scrape and Analytics</a:t>
            </a:r>
          </a:p>
          <a:p>
            <a:r>
              <a:rPr lang="en-US" dirty="0"/>
              <a:t>Preparation</a:t>
            </a:r>
          </a:p>
          <a:p>
            <a:r>
              <a:rPr lang="en-US" dirty="0"/>
              <a:t>Scraping 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Assignments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229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45A4-5149-514C-B23C-83916337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003173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3CBD9-3671-B04E-A5AA-4B2A6EA92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352550"/>
            <a:ext cx="9271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597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700C8D-D6FD-994F-B5B9-D0F65553F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76350"/>
            <a:ext cx="9144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511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25284-2578-2849-9508-35A6B5A8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950"/>
            <a:ext cx="9144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714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4BFAC-6079-1547-A3B1-18E556D9E7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834" y="429491"/>
            <a:ext cx="11816353" cy="623454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74209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441226-42C3-EC40-8DF6-11688C80E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9700"/>
            <a:ext cx="9144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622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77395B-E759-C240-9210-4AA55683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63750"/>
            <a:ext cx="9144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5406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67D4C-F9EA-1D45-97F9-568BAFB00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30450"/>
            <a:ext cx="9144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3121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FA07E-DDEB-BF40-9AE3-EE38D2C8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06600"/>
            <a:ext cx="91440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980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BB38C-3A46-504A-ADBC-7F43D1711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55650"/>
            <a:ext cx="9144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081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810A0-A489-B044-8AFD-AB1CAECF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 1</a:t>
            </a:r>
            <a:br>
              <a:rPr lang="en-US" dirty="0"/>
            </a:br>
            <a:r>
              <a:rPr lang="en-US" dirty="0"/>
              <a:t>Workshop Preparation</a:t>
            </a:r>
          </a:p>
        </p:txBody>
      </p:sp>
    </p:spTree>
    <p:extLst>
      <p:ext uri="{BB962C8B-B14F-4D97-AF65-F5344CB8AC3E}">
        <p14:creationId xmlns:p14="http://schemas.microsoft.com/office/powerpoint/2010/main" val="185504155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F3BA-22F7-5C4A-BAB7-C4CBAAF9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2862815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95B4D-3CA4-574B-8C8F-58CDFA75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16000"/>
            <a:ext cx="9144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7985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1D923-C21B-F146-B7CE-83D725FE9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66950"/>
            <a:ext cx="9144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931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05281-D5E7-514B-B5B7-8C3910E5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5500"/>
            <a:ext cx="9144000" cy="4762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892578-D113-AA4E-B926-CD14FBD0C3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33513" y="428250"/>
            <a:ext cx="2935374" cy="44593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996524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084D-F612-1342-A203-BD05630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0C5EC-031C-0D44-85E6-DB687030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98500"/>
            <a:ext cx="9144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99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084D-F612-1342-A203-BD05630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7E16D-D89E-0D4C-B4E8-BD0528DE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58800"/>
            <a:ext cx="9144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25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084D-F612-1342-A203-BD05630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8BACD-095E-6B41-BB80-18EA9C3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44750"/>
            <a:ext cx="9144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57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084D-F612-1342-A203-BD05630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D35DE-8990-694D-93F5-EC40EAFCD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8450"/>
            <a:ext cx="9144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0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084D-F612-1342-A203-BD056302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96CAA-7C58-4C4E-B50B-5BC1571B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13000"/>
            <a:ext cx="9144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74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EDC4AD-3FA8-9347-B1D9-7930B5DB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08067617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6001-3988-A444-8C0A-DA1E238D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6AF33-508C-6545-B9C6-A2F8DDA4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529" y="1829118"/>
            <a:ext cx="2838942" cy="1416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9A01A-B690-CD48-825C-DFEC14C6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43085"/>
            <a:ext cx="3211286" cy="948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BD5A1-73CF-BF44-AE6D-24DC82E5BC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529" y="4711409"/>
            <a:ext cx="2838942" cy="1080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D6EE2-8070-DA48-A423-46128CBA8D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6730" y="4554019"/>
            <a:ext cx="2657070" cy="13949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1FF194E-4D6F-724C-A55B-E44378FF747A}"/>
              </a:ext>
            </a:extLst>
          </p:cNvPr>
          <p:cNvGrpSpPr/>
          <p:nvPr/>
        </p:nvGrpSpPr>
        <p:grpSpPr>
          <a:xfrm>
            <a:off x="458104" y="3927728"/>
            <a:ext cx="11296026" cy="227475"/>
            <a:chOff x="458104" y="3927728"/>
            <a:chExt cx="11296026" cy="22747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F86604-47FF-6E44-AA4D-72256E9D5CC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94" y="3933044"/>
              <a:ext cx="1085741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4680E5-C29F-E348-B6F3-36FD7E3DB3E4}"/>
                </a:ext>
              </a:extLst>
            </p:cNvPr>
            <p:cNvCxnSpPr/>
            <p:nvPr/>
          </p:nvCxnSpPr>
          <p:spPr>
            <a:xfrm flipH="1">
              <a:off x="458104" y="3927728"/>
              <a:ext cx="219822" cy="227475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EAB3E1-2386-EC40-A08F-670E61EAA9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07768" y="3927728"/>
              <a:ext cx="246362" cy="177659"/>
            </a:xfrm>
            <a:prstGeom prst="line">
              <a:avLst/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3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1FC3A-15CF-8F4A-89BD-797393D3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8BB3F-3AC6-A649-A70E-86D4CBFE95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140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4776-9D48-D649-9370-AC225FC7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www.anaconda.com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E7573-EC3A-3F4F-822A-27CC60811650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521" y="1320800"/>
            <a:ext cx="6994957" cy="51641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78791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4">
            <a:extLst>
              <a:ext uri="{FF2B5EF4-FFF2-40B4-BE49-F238E27FC236}">
                <a16:creationId xmlns:a16="http://schemas.microsoft.com/office/drawing/2014/main" id="{2CB89256-A21F-DF4E-8684-FEEA3C24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090" y="0"/>
            <a:ext cx="4530437" cy="35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5">
            <a:extLst>
              <a:ext uri="{FF2B5EF4-FFF2-40B4-BE49-F238E27FC236}">
                <a16:creationId xmlns:a16="http://schemas.microsoft.com/office/drawing/2014/main" id="{98559186-BE8B-994B-BEC3-77FE8B95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2475" y="0"/>
            <a:ext cx="4511481" cy="35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16">
            <a:extLst>
              <a:ext uri="{FF2B5EF4-FFF2-40B4-BE49-F238E27FC236}">
                <a16:creationId xmlns:a16="http://schemas.microsoft.com/office/drawing/2014/main" id="{69F0864C-8952-4740-B8CD-36B895EFD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2473" y="3429000"/>
            <a:ext cx="4530437" cy="35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7">
            <a:extLst>
              <a:ext uri="{FF2B5EF4-FFF2-40B4-BE49-F238E27FC236}">
                <a16:creationId xmlns:a16="http://schemas.microsoft.com/office/drawing/2014/main" id="{C406F1DB-CCD7-8549-A6D7-8283FEA8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089" y="3429000"/>
            <a:ext cx="4530437" cy="350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811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C11DD-8430-5A42-9E3D-5B5E5E41F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9089" y="0"/>
            <a:ext cx="4530437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A1480-EA3E-B64A-A1B4-D85D6925B5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2473" y="0"/>
            <a:ext cx="4530437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2E010-BBCB-2140-94E2-27AFB752BF9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30781" y="3429000"/>
            <a:ext cx="4530437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70265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7E1DE-BCBD-B745-8322-09B9CF515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760" y="1316179"/>
            <a:ext cx="5900417" cy="49842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E92E3A-7A7D-2342-819E-FF5F8060D4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77092" y="1125640"/>
            <a:ext cx="4572000" cy="51747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82169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E2543-BF1E-8240-AC89-4D0EAA2822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5518" y="1178632"/>
            <a:ext cx="4965354" cy="45007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2383B-CE2C-4D43-B249-ADD33D0977FF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723" y="1178632"/>
            <a:ext cx="6301759" cy="45007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96766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ScrapyAnalyticsWorkShopV2</Template>
  <TotalTime>3308</TotalTime>
  <Words>32</Words>
  <Application>Microsoft Macintosh PowerPoint</Application>
  <PresentationFormat>Widescreen</PresentationFormat>
  <Paragraphs>16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Helvetica Neue</vt:lpstr>
      <vt:lpstr>Helvetica Neue Light</vt:lpstr>
      <vt:lpstr>Helvetica Neue Medium</vt:lpstr>
      <vt:lpstr>White</vt:lpstr>
      <vt:lpstr>Scrape and Analytics Workshop</vt:lpstr>
      <vt:lpstr>Agenda</vt:lpstr>
      <vt:lpstr>Part 1 Workshop Preparation</vt:lpstr>
      <vt:lpstr>Environment</vt:lpstr>
      <vt:lpstr>www.anaconda.com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 Scraping Introduction</vt:lpstr>
      <vt:lpstr>PowerPoint Presentation</vt:lpstr>
      <vt:lpstr>Web site investigation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Scraping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Analytics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Williams Batista</dc:creator>
  <cp:lastModifiedBy>Roberto Williams Batista</cp:lastModifiedBy>
  <cp:revision>32</cp:revision>
  <cp:lastPrinted>2019-01-24T17:33:57Z</cp:lastPrinted>
  <dcterms:created xsi:type="dcterms:W3CDTF">2019-01-12T01:12:22Z</dcterms:created>
  <dcterms:modified xsi:type="dcterms:W3CDTF">2019-01-24T17:36:10Z</dcterms:modified>
</cp:coreProperties>
</file>